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04" r:id="rId2"/>
    <p:sldId id="335" r:id="rId3"/>
  </p:sldIdLst>
  <p:sldSz cx="12192000" cy="6858000"/>
  <p:notesSz cx="6858000" cy="9144000"/>
  <p:defaultTextStyle>
    <a:defPPr>
      <a:defRPr lang="en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81"/>
  </p:normalViewPr>
  <p:slideViewPr>
    <p:cSldViewPr snapToGrid="0" snapToObjects="1">
      <p:cViewPr varScale="1">
        <p:scale>
          <a:sx n="121" d="100"/>
          <a:sy n="121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21CD5-65A8-8045-8B29-F3A782B53ACF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9FC16-9ABC-2B48-863C-A36E55808ADB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47407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C6CAB-A627-D645-94E1-AC33836761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94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C6CAB-A627-D645-94E1-AC33836761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1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6825-7404-0B4A-9CE7-3DBB8ADD6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73929-E39B-F44D-9253-18A7301AE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F7DB7-AAC2-7F43-A3D2-2B276AC7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9C60C-4F65-7446-91D5-9BD682D4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37E1B-48C0-D440-8136-E284E6AA9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37914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F3F9-7D0D-1345-9AC7-47791FB9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0B87D-E9DC-D140-B4BE-94510D974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31D84-DCB9-454F-A0FF-D3224D2E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33D44-73EA-8147-AC65-3C918F42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DA450-EAAC-7847-BBF0-4B0F79B6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303165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4A6F-580F-DD4E-92CC-4886471C0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10BB8-0F45-C64A-AEB2-5E47C505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31F5B-C92B-4F4F-A1F5-5522D633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48467-AAD2-004E-B384-25768D1C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163F8-991C-F14E-95D5-53C72FDD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2686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65536-7623-2744-8819-4D13092C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55305-D6F1-B64F-B3DC-EF6474811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4480E-F1C8-F749-ADD2-64697B74C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0893D-0650-124E-A52F-5305145B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4546-6259-084C-A664-6AEB1DC8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A0A61-0588-0D4C-9CB6-422B70FD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66901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232F3-A6A9-4B4E-8837-55B45817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9AC58-3028-604D-90B7-AFD0BDD02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616CC-DEEF-FE4C-8994-D6818B63C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3A29D-7C6D-7249-87CE-355AED075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9FE293-A626-CE48-8A7E-FDD97678E8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E55722-8E20-634E-BE47-52DDFA13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16D1C-038D-A243-82D3-2341A3D01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BD7052-5033-B24E-94A0-EF9F8444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326310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123F6-7F6B-804D-A69C-EE14EB11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9FC1EE-5356-8840-ADBF-AB8FB3FE1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03A64-621C-844E-BF8A-B2564CD0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766E2-19E8-2049-B93D-FB4C2500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335017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09F671-7579-144C-9E98-710A7EFF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23CF2D-59D0-F941-8DAB-02E00C28A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D3722-106F-C649-B978-5E64AA8F5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217673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0422-23C2-1A44-A0C8-18A06D45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2DBA1-47C6-F84E-A85A-1CCA0157E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FFD3D-94F5-E64C-B58B-591E8E093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6F0E24-2E77-3649-9BA3-A27820B70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94E7A-6B27-D34C-88DA-F13A6031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30149-0FFE-5542-8C0A-A15BC0F3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217416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B3500-91F9-E64A-B8DC-15AF78F7E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4B7F4-7A18-6740-91CC-84F1A7583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FFF4C-8257-C04A-B9CB-63A9DEF78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5D608-7DA8-FC49-97B3-F173F6E05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5CA7DF-8957-334F-AC5C-2CFA1D905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FE487-0FD9-5946-9535-013711AD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239668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F22B7-CC78-BA4A-80F3-8A87C5111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F8401-6DAB-F242-91DB-53B83C1CF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CC0B6-A30C-4845-AAA0-9F1D8F79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8041C-6EFD-144F-875F-B6AFE7F6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4FABC-1EFE-BD40-826E-9234CFCE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42264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04930D-25AB-234E-85C5-07228DF90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0F672-4680-9447-9FDB-7CD81AD38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AA722-990B-0C47-ACD0-C8FD87817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543CA-7AAB-BD49-BFDD-7E15124A7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F7D81-B2C6-C444-81CE-A30C1546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32893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64D6E-BA64-664E-9B42-7F1C5D630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3258D-B01C-174C-BE00-FEE9FCF2A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D0BB0-DB94-3C4B-8260-4D65DF723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A81E5-5F83-AE45-8369-4F0BD0B8C255}" type="datetimeFigureOut">
              <a:rPr lang="en-PA" smtClean="0"/>
              <a:t>08/27/23</a:t>
            </a:fld>
            <a:endParaRPr lang="en-P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87135-F53A-0D49-96A7-06E7BC59C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C4589-03AA-A04C-BF70-17813CDD5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F03D4-47AC-F443-8CDB-EF03AC81D7D7}" type="slidenum">
              <a:rPr lang="en-PA" smtClean="0"/>
              <a:t>‹#›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42597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70AB-2E7F-8641-AF6E-BF703113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67" y="457200"/>
            <a:ext cx="5003073" cy="1600200"/>
          </a:xfrm>
        </p:spPr>
        <p:txBody>
          <a:bodyPr>
            <a:noAutofit/>
          </a:bodyPr>
          <a:lstStyle/>
          <a:p>
            <a:r>
              <a:rPr lang="en-US" sz="4400" dirty="0"/>
              <a:t>Wie </a:t>
            </a:r>
            <a:r>
              <a:rPr lang="en-US" sz="4400" dirty="0" err="1"/>
              <a:t>schaffe</a:t>
            </a:r>
            <a:r>
              <a:rPr lang="en-US" sz="4400" dirty="0"/>
              <a:t> ich </a:t>
            </a:r>
            <a:r>
              <a:rPr lang="en-US" sz="4400" dirty="0" err="1"/>
              <a:t>neue</a:t>
            </a:r>
            <a:r>
              <a:rPr lang="en-US" sz="4400" dirty="0"/>
              <a:t> </a:t>
            </a:r>
            <a:r>
              <a:rPr lang="en-US" sz="4400" dirty="0" err="1"/>
              <a:t>Gewohnheiten</a:t>
            </a:r>
            <a:r>
              <a:rPr lang="en-US" sz="4400" dirty="0"/>
              <a:t>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2ECCEA-6005-3247-9B75-0DE33CE29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4468" y="1708688"/>
            <a:ext cx="5003072" cy="5149312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r>
              <a:rPr lang="en-US" sz="2400" dirty="0" err="1"/>
              <a:t>Pläne</a:t>
            </a:r>
            <a:r>
              <a:rPr lang="en-US" sz="2400" dirty="0"/>
              <a:t> </a:t>
            </a:r>
            <a:r>
              <a:rPr lang="en-US" sz="2400" dirty="0" err="1"/>
              <a:t>scheitern</a:t>
            </a:r>
            <a:r>
              <a:rPr lang="en-US" sz="2400" dirty="0"/>
              <a:t> oft, </a:t>
            </a:r>
            <a:r>
              <a:rPr lang="en-US" sz="2400" dirty="0" err="1"/>
              <a:t>weil</a:t>
            </a:r>
            <a:r>
              <a:rPr lang="en-US" sz="2400" dirty="0"/>
              <a:t> </a:t>
            </a:r>
            <a:r>
              <a:rPr lang="en-US" sz="2400" dirty="0" err="1"/>
              <a:t>wir</a:t>
            </a:r>
            <a:r>
              <a:rPr lang="en-US" sz="2400" dirty="0"/>
              <a:t> </a:t>
            </a:r>
            <a:r>
              <a:rPr lang="en-US" sz="2400" dirty="0" err="1"/>
              <a:t>zuviel</a:t>
            </a:r>
            <a:r>
              <a:rPr lang="en-US" sz="2400" dirty="0"/>
              <a:t> auf </a:t>
            </a:r>
            <a:r>
              <a:rPr lang="en-US" sz="2400" dirty="0" err="1"/>
              <a:t>einmal</a:t>
            </a:r>
            <a:r>
              <a:rPr lang="en-US" sz="2400" dirty="0"/>
              <a:t> </a:t>
            </a:r>
            <a:r>
              <a:rPr lang="en-US" sz="2400" dirty="0" err="1"/>
              <a:t>wollen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Wir</a:t>
            </a:r>
            <a:r>
              <a:rPr lang="en-US" sz="2400" dirty="0"/>
              <a:t> </a:t>
            </a:r>
            <a:r>
              <a:rPr lang="en-US" sz="2400" dirty="0" err="1"/>
              <a:t>sollten</a:t>
            </a:r>
            <a:r>
              <a:rPr lang="en-US" sz="2400" dirty="0"/>
              <a:t> in </a:t>
            </a:r>
            <a:r>
              <a:rPr lang="en-US" sz="2400" dirty="0" err="1"/>
              <a:t>kleinen</a:t>
            </a:r>
            <a:r>
              <a:rPr lang="en-US" sz="2400" dirty="0"/>
              <a:t> </a:t>
            </a:r>
            <a:r>
              <a:rPr lang="en-US" sz="2400" dirty="0" err="1"/>
              <a:t>Schritten</a:t>
            </a:r>
            <a:r>
              <a:rPr lang="en-US" sz="2400" dirty="0"/>
              <a:t> </a:t>
            </a:r>
            <a:r>
              <a:rPr lang="en-US" sz="2400" dirty="0" err="1"/>
              <a:t>denken</a:t>
            </a:r>
            <a:r>
              <a:rPr lang="en-US" sz="2400" dirty="0"/>
              <a:t>, </a:t>
            </a:r>
            <a:r>
              <a:rPr lang="en-US" sz="2400" dirty="0" err="1"/>
              <a:t>sogenannten</a:t>
            </a:r>
            <a:r>
              <a:rPr lang="en-US" sz="2400" dirty="0"/>
              <a:t> Micro Habits, um </a:t>
            </a:r>
            <a:r>
              <a:rPr lang="en-US" sz="2400" dirty="0" err="1"/>
              <a:t>neue</a:t>
            </a:r>
            <a:r>
              <a:rPr lang="en-US" sz="2400" dirty="0"/>
              <a:t> </a:t>
            </a:r>
            <a:r>
              <a:rPr lang="en-US" sz="2400" dirty="0" err="1"/>
              <a:t>Gewohnheiten</a:t>
            </a:r>
            <a:r>
              <a:rPr lang="en-US" sz="2400" dirty="0"/>
              <a:t> </a:t>
            </a:r>
            <a:r>
              <a:rPr lang="en-US" sz="2400" dirty="0" err="1"/>
              <a:t>besser</a:t>
            </a:r>
            <a:r>
              <a:rPr lang="en-US" sz="2400" dirty="0"/>
              <a:t> </a:t>
            </a:r>
            <a:r>
              <a:rPr lang="en-US" sz="2400" dirty="0" err="1"/>
              <a:t>zu</a:t>
            </a:r>
            <a:r>
              <a:rPr lang="en-US" sz="2400" dirty="0"/>
              <a:t> </a:t>
            </a:r>
            <a:r>
              <a:rPr lang="en-US" sz="2400" dirty="0" err="1"/>
              <a:t>verinnerlichen</a:t>
            </a:r>
            <a:r>
              <a:rPr lang="en-US" sz="2400" dirty="0"/>
              <a:t>. </a:t>
            </a:r>
            <a:r>
              <a:rPr lang="en-US" sz="2400" dirty="0" err="1"/>
              <a:t>Nach</a:t>
            </a:r>
            <a:r>
              <a:rPr lang="en-US" sz="2400" dirty="0"/>
              <a:t> </a:t>
            </a:r>
            <a:r>
              <a:rPr lang="en-US" sz="2400" dirty="0" err="1"/>
              <a:t>jedem</a:t>
            </a:r>
            <a:r>
              <a:rPr lang="en-US" sz="2400" dirty="0"/>
              <a:t> </a:t>
            </a:r>
            <a:r>
              <a:rPr lang="en-US" sz="2400" dirty="0" err="1"/>
              <a:t>Zwischenschritt</a:t>
            </a:r>
            <a:r>
              <a:rPr lang="en-US" sz="2400" dirty="0"/>
              <a:t> </a:t>
            </a:r>
            <a:r>
              <a:rPr lang="en-US" sz="2400" dirty="0" err="1"/>
              <a:t>hilft</a:t>
            </a:r>
            <a:r>
              <a:rPr lang="en-US" sz="2400" dirty="0"/>
              <a:t>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Belohnung</a:t>
            </a:r>
            <a:r>
              <a:rPr lang="en-US" sz="2400" dirty="0"/>
              <a:t> die Micro Habits </a:t>
            </a:r>
            <a:r>
              <a:rPr lang="en-US" sz="2400" dirty="0" err="1"/>
              <a:t>stärker</a:t>
            </a:r>
            <a:r>
              <a:rPr lang="en-US" sz="2400" dirty="0"/>
              <a:t> </a:t>
            </a:r>
            <a:r>
              <a:rPr lang="en-US" sz="2400" dirty="0" err="1"/>
              <a:t>zu</a:t>
            </a:r>
            <a:r>
              <a:rPr lang="en-US" sz="2400" dirty="0"/>
              <a:t> </a:t>
            </a:r>
            <a:r>
              <a:rPr lang="en-US" sz="2400" dirty="0" err="1"/>
              <a:t>verinnerlichen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Deshalb</a:t>
            </a:r>
            <a:r>
              <a:rPr lang="en-US" sz="2400" dirty="0"/>
              <a:t> </a:t>
            </a:r>
            <a:r>
              <a:rPr lang="en-US" sz="2400" dirty="0" err="1"/>
              <a:t>knüpfen</a:t>
            </a:r>
            <a:r>
              <a:rPr lang="en-US" sz="2400" dirty="0"/>
              <a:t> </a:t>
            </a:r>
            <a:r>
              <a:rPr lang="en-US" sz="2400" dirty="0" err="1"/>
              <a:t>wir</a:t>
            </a:r>
            <a:r>
              <a:rPr lang="en-US" sz="2400" dirty="0"/>
              <a:t>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neue</a:t>
            </a:r>
            <a:r>
              <a:rPr lang="en-US" sz="2400" dirty="0"/>
              <a:t> </a:t>
            </a:r>
            <a:r>
              <a:rPr lang="en-US" sz="2400" dirty="0" err="1"/>
              <a:t>Gewohnheit</a:t>
            </a:r>
            <a:r>
              <a:rPr lang="en-US" sz="2400" dirty="0"/>
              <a:t> an </a:t>
            </a:r>
            <a:r>
              <a:rPr lang="en-US" sz="2400" dirty="0" err="1"/>
              <a:t>eine</a:t>
            </a:r>
            <a:r>
              <a:rPr lang="en-US" sz="2400" dirty="0"/>
              <a:t> </a:t>
            </a:r>
            <a:r>
              <a:rPr lang="en-US" sz="2400" dirty="0" err="1"/>
              <a:t>Bestehende</a:t>
            </a:r>
            <a:r>
              <a:rPr lang="en-US" sz="2400" dirty="0"/>
              <a:t> und </a:t>
            </a:r>
            <a:r>
              <a:rPr lang="en-US" sz="2400" dirty="0" err="1"/>
              <a:t>feiern</a:t>
            </a:r>
            <a:r>
              <a:rPr lang="en-US" sz="2400" dirty="0"/>
              <a:t> </a:t>
            </a:r>
            <a:r>
              <a:rPr lang="en-US" sz="2400" dirty="0" err="1"/>
              <a:t>diesen</a:t>
            </a:r>
            <a:r>
              <a:rPr lang="en-US" sz="2400" dirty="0"/>
              <a:t> </a:t>
            </a:r>
            <a:r>
              <a:rPr lang="en-US" sz="2400" dirty="0" err="1"/>
              <a:t>kleinen</a:t>
            </a:r>
            <a:r>
              <a:rPr lang="en-US" sz="2400" dirty="0"/>
              <a:t> Schritt </a:t>
            </a:r>
            <a:r>
              <a:rPr lang="en-US" sz="2400" dirty="0" err="1"/>
              <a:t>mit</a:t>
            </a:r>
            <a:r>
              <a:rPr lang="en-US" sz="2400" dirty="0"/>
              <a:t> </a:t>
            </a:r>
            <a:r>
              <a:rPr lang="en-US" sz="2400" dirty="0" err="1"/>
              <a:t>einer</a:t>
            </a:r>
            <a:r>
              <a:rPr lang="en-US" sz="2400" dirty="0"/>
              <a:t> </a:t>
            </a:r>
            <a:r>
              <a:rPr lang="en-US" sz="2400" dirty="0" err="1"/>
              <a:t>Belohnung</a:t>
            </a:r>
            <a:r>
              <a:rPr lang="en-US" sz="2400" dirty="0"/>
              <a:t>. </a:t>
            </a:r>
          </a:p>
          <a:p>
            <a:endParaRPr lang="en-P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0FEA67-AE45-A64E-A06B-F7B4A462CE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218713" y="199127"/>
            <a:ext cx="6853092" cy="4596808"/>
          </a:xfrm>
          <a:prstGeom prst="rect">
            <a:avLst/>
          </a:prstGeom>
        </p:spPr>
      </p:pic>
      <p:sp>
        <p:nvSpPr>
          <p:cNvPr id="4" name="Oval Callout 3">
            <a:extLst>
              <a:ext uri="{FF2B5EF4-FFF2-40B4-BE49-F238E27FC236}">
                <a16:creationId xmlns:a16="http://schemas.microsoft.com/office/drawing/2014/main" id="{E51D77C4-41CA-3F4C-834A-C61F0B6FE50E}"/>
              </a:ext>
            </a:extLst>
          </p:cNvPr>
          <p:cNvSpPr/>
          <p:nvPr/>
        </p:nvSpPr>
        <p:spPr>
          <a:xfrm>
            <a:off x="6096000" y="2289732"/>
            <a:ext cx="3701459" cy="3832025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Ich </a:t>
            </a:r>
            <a:r>
              <a:rPr lang="en-US" sz="3000" dirty="0" err="1"/>
              <a:t>möchte</a:t>
            </a:r>
            <a:r>
              <a:rPr lang="en-US" sz="3000" dirty="0"/>
              <a:t> </a:t>
            </a:r>
            <a:r>
              <a:rPr lang="en-US" sz="3000" dirty="0" err="1"/>
              <a:t>mich</a:t>
            </a:r>
            <a:r>
              <a:rPr lang="en-US" sz="3000" dirty="0"/>
              <a:t> </a:t>
            </a:r>
            <a:r>
              <a:rPr lang="en-US" sz="3000" dirty="0" err="1"/>
              <a:t>gesünder</a:t>
            </a:r>
            <a:r>
              <a:rPr lang="en-US" sz="3000" dirty="0"/>
              <a:t> </a:t>
            </a:r>
            <a:r>
              <a:rPr lang="en-US" sz="3000" dirty="0" err="1"/>
              <a:t>ernähren</a:t>
            </a:r>
            <a:r>
              <a:rPr lang="en-US" sz="3000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2B193F-9E63-C445-9999-050CF695C7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236" y="6206192"/>
            <a:ext cx="1605335" cy="5478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05A3D-E09C-5A45-A48E-2838D3A8C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333263" y="6008913"/>
            <a:ext cx="802754" cy="86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7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0CBA32-4007-C746-8005-3A3FCC3AC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104" y="98227"/>
            <a:ext cx="6741111" cy="67411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3CA861-4CB5-0D46-B786-8A60BEB490DF}"/>
              </a:ext>
            </a:extLst>
          </p:cNvPr>
          <p:cNvSpPr txBox="1"/>
          <p:nvPr/>
        </p:nvSpPr>
        <p:spPr>
          <a:xfrm>
            <a:off x="7048447" y="408176"/>
            <a:ext cx="4648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A" dirty="0"/>
              <a:t>Ich möchte mit meiner E</a:t>
            </a:r>
            <a:r>
              <a:rPr lang="en-US" dirty="0"/>
              <a:t>r</a:t>
            </a:r>
            <a:r>
              <a:rPr lang="en-PA" dirty="0"/>
              <a:t>nährung meine Gesundheit und meinen Planeten schützen! </a:t>
            </a:r>
            <a:r>
              <a:rPr lang="en-US" dirty="0"/>
              <a:t>U</a:t>
            </a:r>
            <a:r>
              <a:rPr lang="en-PA" dirty="0"/>
              <a:t>nd weiterhin Spass haben am Essen.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2757A7-F30A-B742-8503-7E08ADF20AA1}"/>
              </a:ext>
            </a:extLst>
          </p:cNvPr>
          <p:cNvSpPr txBox="1"/>
          <p:nvPr/>
        </p:nvSpPr>
        <p:spPr>
          <a:xfrm>
            <a:off x="4906663" y="1607379"/>
            <a:ext cx="2278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A" dirty="0"/>
              <a:t>Ich achte auf meine Ernährung! Ich esse genussvoll!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683024-2A40-E249-A469-8C587DBA25EB}"/>
              </a:ext>
            </a:extLst>
          </p:cNvPr>
          <p:cNvSpPr txBox="1"/>
          <p:nvPr/>
        </p:nvSpPr>
        <p:spPr>
          <a:xfrm>
            <a:off x="3376993" y="3152699"/>
            <a:ext cx="326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A" dirty="0"/>
              <a:t>Ich esse regional und saisonal! Ich esse Slow Food anstelle von Fast Food!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694012-921D-CF49-88E4-20EB22A5918F}"/>
              </a:ext>
            </a:extLst>
          </p:cNvPr>
          <p:cNvSpPr txBox="1"/>
          <p:nvPr/>
        </p:nvSpPr>
        <p:spPr>
          <a:xfrm>
            <a:off x="1674033" y="4877118"/>
            <a:ext cx="4648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A" dirty="0"/>
              <a:t>Ich bestelle mir einen monatlichen Gemüsekorb und lerne jede Woche neues Gemüse kennen!</a:t>
            </a:r>
          </a:p>
        </p:txBody>
      </p:sp>
      <p:sp>
        <p:nvSpPr>
          <p:cNvPr id="18" name="Oval Callout 17">
            <a:extLst>
              <a:ext uri="{FF2B5EF4-FFF2-40B4-BE49-F238E27FC236}">
                <a16:creationId xmlns:a16="http://schemas.microsoft.com/office/drawing/2014/main" id="{49DC5C6A-8F85-634C-B244-83723AAE0B8B}"/>
              </a:ext>
            </a:extLst>
          </p:cNvPr>
          <p:cNvSpPr/>
          <p:nvPr/>
        </p:nvSpPr>
        <p:spPr>
          <a:xfrm rot="1641917">
            <a:off x="6479969" y="3336099"/>
            <a:ext cx="2202808" cy="220693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esse 2 mal pro Woche vegetarisch!</a:t>
            </a:r>
          </a:p>
        </p:txBody>
      </p:sp>
      <p:sp>
        <p:nvSpPr>
          <p:cNvPr id="19" name="Oval Callout 18">
            <a:extLst>
              <a:ext uri="{FF2B5EF4-FFF2-40B4-BE49-F238E27FC236}">
                <a16:creationId xmlns:a16="http://schemas.microsoft.com/office/drawing/2014/main" id="{910D71E7-3B79-0644-A26C-3C3AE7856275}"/>
              </a:ext>
            </a:extLst>
          </p:cNvPr>
          <p:cNvSpPr/>
          <p:nvPr/>
        </p:nvSpPr>
        <p:spPr>
          <a:xfrm rot="1589842">
            <a:off x="8627324" y="2377126"/>
            <a:ext cx="2202808" cy="2206934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achte beim Einkauf auf die Herkunft der Lebensmittel!</a:t>
            </a:r>
          </a:p>
        </p:txBody>
      </p:sp>
      <p:sp>
        <p:nvSpPr>
          <p:cNvPr id="20" name="Oval Callout 19">
            <a:extLst>
              <a:ext uri="{FF2B5EF4-FFF2-40B4-BE49-F238E27FC236}">
                <a16:creationId xmlns:a16="http://schemas.microsoft.com/office/drawing/2014/main" id="{DCAB8411-E69D-6A41-A362-AFC8E6153E0A}"/>
              </a:ext>
            </a:extLst>
          </p:cNvPr>
          <p:cNvSpPr/>
          <p:nvPr/>
        </p:nvSpPr>
        <p:spPr>
          <a:xfrm rot="3435534">
            <a:off x="8436823" y="4295073"/>
            <a:ext cx="2202808" cy="2206934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besuche einen veganen Kochkurs!</a:t>
            </a:r>
          </a:p>
        </p:txBody>
      </p:sp>
      <p:sp>
        <p:nvSpPr>
          <p:cNvPr id="21" name="Oval Callout 20">
            <a:extLst>
              <a:ext uri="{FF2B5EF4-FFF2-40B4-BE49-F238E27FC236}">
                <a16:creationId xmlns:a16="http://schemas.microsoft.com/office/drawing/2014/main" id="{05086F54-AE8E-CE44-8E0C-DA3867665692}"/>
              </a:ext>
            </a:extLst>
          </p:cNvPr>
          <p:cNvSpPr/>
          <p:nvPr/>
        </p:nvSpPr>
        <p:spPr>
          <a:xfrm rot="1641917">
            <a:off x="10303197" y="2856613"/>
            <a:ext cx="2202808" cy="2206934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Anstelle von meinem 3. Kaffee trinke ich einen Tee mit Hafermilch.</a:t>
            </a:r>
          </a:p>
        </p:txBody>
      </p:sp>
      <p:sp>
        <p:nvSpPr>
          <p:cNvPr id="22" name="Oval Callout 21">
            <a:extLst>
              <a:ext uri="{FF2B5EF4-FFF2-40B4-BE49-F238E27FC236}">
                <a16:creationId xmlns:a16="http://schemas.microsoft.com/office/drawing/2014/main" id="{C22FC17E-BB8C-0549-B44B-16B5684B95C7}"/>
              </a:ext>
            </a:extLst>
          </p:cNvPr>
          <p:cNvSpPr/>
          <p:nvPr/>
        </p:nvSpPr>
        <p:spPr>
          <a:xfrm rot="740793">
            <a:off x="7234031" y="1284992"/>
            <a:ext cx="2202808" cy="2206934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besuche einen Wochenmarkt.</a:t>
            </a:r>
          </a:p>
        </p:txBody>
      </p:sp>
      <p:sp>
        <p:nvSpPr>
          <p:cNvPr id="23" name="Oval Callout 22">
            <a:extLst>
              <a:ext uri="{FF2B5EF4-FFF2-40B4-BE49-F238E27FC236}">
                <a16:creationId xmlns:a16="http://schemas.microsoft.com/office/drawing/2014/main" id="{5F8BB677-EF6F-4D49-AE0B-CAE0FEA163DC}"/>
              </a:ext>
            </a:extLst>
          </p:cNvPr>
          <p:cNvSpPr/>
          <p:nvPr/>
        </p:nvSpPr>
        <p:spPr>
          <a:xfrm rot="740793">
            <a:off x="9473394" y="492122"/>
            <a:ext cx="2202808" cy="2206934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Anstelle von Schokolade, esse ich ein selbsgemachten Hafer-Apfel-Guetzli.</a:t>
            </a:r>
          </a:p>
        </p:txBody>
      </p:sp>
      <p:sp>
        <p:nvSpPr>
          <p:cNvPr id="24" name="Oval Callout 23">
            <a:extLst>
              <a:ext uri="{FF2B5EF4-FFF2-40B4-BE49-F238E27FC236}">
                <a16:creationId xmlns:a16="http://schemas.microsoft.com/office/drawing/2014/main" id="{303E20DC-CB8C-0E4D-9C96-7E70B985E76E}"/>
              </a:ext>
            </a:extLst>
          </p:cNvPr>
          <p:cNvSpPr/>
          <p:nvPr/>
        </p:nvSpPr>
        <p:spPr>
          <a:xfrm rot="18650678">
            <a:off x="1235707" y="2542625"/>
            <a:ext cx="2202808" cy="2206934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kaue jeden Bissen 10 mal. Ich esse langsamer und achtsamer. </a:t>
            </a:r>
          </a:p>
        </p:txBody>
      </p:sp>
      <p:sp>
        <p:nvSpPr>
          <p:cNvPr id="25" name="Oval Callout 24">
            <a:extLst>
              <a:ext uri="{FF2B5EF4-FFF2-40B4-BE49-F238E27FC236}">
                <a16:creationId xmlns:a16="http://schemas.microsoft.com/office/drawing/2014/main" id="{32E236D9-C664-A04B-9F1B-351BA9CCF24B}"/>
              </a:ext>
            </a:extLst>
          </p:cNvPr>
          <p:cNvSpPr/>
          <p:nvPr/>
        </p:nvSpPr>
        <p:spPr>
          <a:xfrm rot="20867248">
            <a:off x="3991300" y="2729612"/>
            <a:ext cx="2202808" cy="2206934"/>
          </a:xfrm>
          <a:prstGeom prst="wedgeEllipse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lege Computer und Handy weg wenn ich Lebensmittel zu mir nehmen!</a:t>
            </a:r>
          </a:p>
        </p:txBody>
      </p:sp>
      <p:sp>
        <p:nvSpPr>
          <p:cNvPr id="26" name="Oval Callout 25">
            <a:extLst>
              <a:ext uri="{FF2B5EF4-FFF2-40B4-BE49-F238E27FC236}">
                <a16:creationId xmlns:a16="http://schemas.microsoft.com/office/drawing/2014/main" id="{920196CF-5A30-6B46-9028-17C193950A47}"/>
              </a:ext>
            </a:extLst>
          </p:cNvPr>
          <p:cNvSpPr/>
          <p:nvPr/>
        </p:nvSpPr>
        <p:spPr>
          <a:xfrm rot="21393981">
            <a:off x="5675336" y="819306"/>
            <a:ext cx="2398768" cy="2207820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A" dirty="0"/>
              <a:t>Ich ersetze 1 Grund-nahrungsmittel (Pasta, Öl, Mehl,etc.) mit einem Bio Produkt!</a:t>
            </a:r>
          </a:p>
        </p:txBody>
      </p:sp>
    </p:spTree>
    <p:extLst>
      <p:ext uri="{BB962C8B-B14F-4D97-AF65-F5344CB8AC3E}">
        <p14:creationId xmlns:p14="http://schemas.microsoft.com/office/powerpoint/2010/main" val="4656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231</Words>
  <Application>Microsoft Macintosh PowerPoint</Application>
  <PresentationFormat>Widescreen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Wie schaffe ich neue Gewohnheiten?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schaffe ich neue Gewohnheiten?</dc:title>
  <dc:creator>Microsoft Office User</dc:creator>
  <cp:lastModifiedBy>Microsoft Office User</cp:lastModifiedBy>
  <cp:revision>1</cp:revision>
  <dcterms:created xsi:type="dcterms:W3CDTF">2023-08-23T08:15:28Z</dcterms:created>
  <dcterms:modified xsi:type="dcterms:W3CDTF">2023-08-27T08:52:37Z</dcterms:modified>
</cp:coreProperties>
</file>